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6" r:id="rId4"/>
    <p:sldId id="267" r:id="rId5"/>
    <p:sldId id="269" r:id="rId6"/>
    <p:sldId id="257" r:id="rId7"/>
    <p:sldId id="263" r:id="rId8"/>
    <p:sldId id="264" r:id="rId9"/>
    <p:sldId id="265" r:id="rId10"/>
    <p:sldId id="268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C2E4F-435F-540C-80CB-C4410284C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8B3B39-6F43-0C1E-F66A-06963B20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B109CC-9340-B93C-3AF7-482BB260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E08610-6B61-9524-A56E-E75B2E7A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7440A3-2484-DE09-4A9F-619F2884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2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65849-EDB9-6A1F-81CF-E0004E87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9D9616-9AA2-E55D-4E6C-3FFB00AB0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3447A-960A-9599-1548-E00EF758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20D4A0-7076-2E49-B48C-5437C96B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FE5077-1B8D-F577-FD0C-D85B8530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36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B10454-21B4-76F3-CAC0-8D8A26777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364946-54E8-D671-5370-D5A814C3C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DEF4EC-E53F-9740-85BC-E32238A8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58D877-8648-3B79-BE7A-FD14BF6A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2BF287-E4E3-95C7-C405-97B4F11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23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45F0A-A877-FFC0-9DCC-D465D6CF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39E28-7E2B-9102-B09A-64B07B43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3AB7E-7A68-BF69-E9BE-50B8DFE7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F31578-BE5A-1421-7224-5CA4FFD9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6206B3-E01A-3359-F542-C2CEA24D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86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79C35-2FC8-F5EF-B0DC-37831BA8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DDE5A-241F-1284-DE8D-42082517D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39E9F6-55B8-9D74-C3C7-0218107E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34A03F-C2D0-4860-3DCB-CB56EFC8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B7080C-A3CA-ED80-1BFF-EAF961A0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31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295F6-EAD8-81CD-4865-616B9868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B0724C-E0A3-2754-6E2B-214576816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DA4B41-8050-BDDA-1F54-0F705ACC3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778126-8903-10E8-502F-B4EB4C18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99D08-FFDB-5502-DAD6-175FC8C1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57E4C7-9B85-5F7B-4759-79836867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6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2E438-9206-A739-DB9F-579C2844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EBB94F-2FD4-71FE-2C69-D091E0C0E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1CCF0-0D98-8697-0618-D9772F5F8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9C27AC-8ACE-6B1E-8562-E3B834EA5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7A15CB6-468D-9BEC-7DB9-BAE52AE6B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8D039A-F35F-84A1-1496-B0398C71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8EA806F-492D-8C19-3B0F-B4220EA2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C76884-AEAD-4B03-67B5-BBDF4E61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4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B4D96-BD4F-F8D7-58DD-77D3F0A2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C4E0FC-CAFF-C41A-6D31-C62DA21E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45468B-0D82-B917-D46D-3FD18FA4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573782-7C52-5EE1-424A-148BBC49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01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4EEA10-ABC4-5560-A833-C8FE47AC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2706FCD-C7A7-3FD1-79E6-2E46D33F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D9514A-5EBE-2AEC-D750-39C67584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69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CBFA5-E982-8C2D-CFC9-E3641368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EE87D-9F2B-AB92-6DB1-D79681C5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D15A85-5A3E-5E0C-54C2-F23249A28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BF3779-F584-2C5B-9E39-20855777C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DEA00D-F997-CED5-3B72-699C02A6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918A6E-FB5A-06B8-8056-ACF4459A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22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15B05-7B72-9237-D8BD-BCFF91D1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1FEA95-2F6B-9C8D-5BB0-B9C835EFC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075DC7-9435-D7CC-53C9-2961CE76A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A671AB-B747-E029-C9A9-87A12D3C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1563B4-00CA-43CC-28AE-19255C87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7C187-F2BC-07A6-888A-AAA26AC3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9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79F094-9BC9-0208-D942-02F2FCE4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1C6AF2-55AB-4B5A-29CA-F4FA285DF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39E603-AB7A-E26E-0C61-C81457D3F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03F81-C63F-44AB-B9F7-9C13D2F5C031}" type="datetimeFigureOut">
              <a:rPr lang="pt-BR" smtClean="0"/>
              <a:t>15/05/2022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B64A69-3E2C-F8B6-A5C9-EEC186408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EB74D-4226-4744-B333-F34D7F07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16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Homem pulando na neve&#10;&#10;Descrição gerada automaticamente com confiança média">
            <a:extLst>
              <a:ext uri="{FF2B5EF4-FFF2-40B4-BE49-F238E27FC236}">
                <a16:creationId xmlns:a16="http://schemas.microsoft.com/office/drawing/2014/main" id="{7BB1E725-363C-ED21-66C0-8AD861E8C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Imagem 6" descr="Uma imagem contendo pessoa, no interior, criança, jovem&#10;&#10;Descrição gerada automaticamente">
            <a:extLst>
              <a:ext uri="{FF2B5EF4-FFF2-40B4-BE49-F238E27FC236}">
                <a16:creationId xmlns:a16="http://schemas.microsoft.com/office/drawing/2014/main" id="{017ED6EB-FA60-24F5-96AD-F62B8B6ED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27769"/>
          <a:stretch/>
        </p:blipFill>
        <p:spPr>
          <a:xfrm rot="16200000">
            <a:off x="5715000" y="381000"/>
            <a:ext cx="685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1F3E8461-4CBF-E45A-7552-9BF3BD47753B}"/>
              </a:ext>
            </a:extLst>
          </p:cNvPr>
          <p:cNvSpPr/>
          <p:nvPr/>
        </p:nvSpPr>
        <p:spPr>
          <a:xfrm>
            <a:off x="7485017" y="1854925"/>
            <a:ext cx="200298" cy="731520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35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385821" y="33389"/>
            <a:ext cx="3732287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830286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385822" y="408698"/>
            <a:ext cx="1314994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83028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194933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312148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830286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83028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08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385821" y="33389"/>
            <a:ext cx="3732287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385822" y="408698"/>
            <a:ext cx="1314994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284992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" y="307104"/>
            <a:ext cx="10649527" cy="63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631BE9B8-7B25-889E-FCA3-8E1DA2E26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8776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Imagem 4" descr="Vista aérea de uma cidade&#10;&#10;Descrição gerada automaticamente">
            <a:extLst>
              <a:ext uri="{FF2B5EF4-FFF2-40B4-BE49-F238E27FC236}">
                <a16:creationId xmlns:a16="http://schemas.microsoft.com/office/drawing/2014/main" id="{020529AD-2C63-BE69-1749-0BC2353FE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3" r="27955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7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agem 10" descr="Caminho entre árvores&#10;&#10;Descrição gerada automaticamente">
            <a:extLst>
              <a:ext uri="{FF2B5EF4-FFF2-40B4-BE49-F238E27FC236}">
                <a16:creationId xmlns:a16="http://schemas.microsoft.com/office/drawing/2014/main" id="{74B5C53B-77E4-3FF4-578B-02D578602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r="16833" b="-2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7" name="Imagem 16" descr="Vista aérea de uma cidade&#10;&#10;Descrição gerada automaticamente">
            <a:extLst>
              <a:ext uri="{FF2B5EF4-FFF2-40B4-BE49-F238E27FC236}">
                <a16:creationId xmlns:a16="http://schemas.microsoft.com/office/drawing/2014/main" id="{8F02D071-32DA-6784-0CAC-09DACDEAF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r="5751" b="-3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23" name="Imagem 22" descr="Árvore de natal&#10;&#10;Descrição gerada automaticamente com confiança média">
            <a:extLst>
              <a:ext uri="{FF2B5EF4-FFF2-40B4-BE49-F238E27FC236}">
                <a16:creationId xmlns:a16="http://schemas.microsoft.com/office/drawing/2014/main" id="{71062699-3BC6-E896-F802-C7079013A2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" r="-2" b="-2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9" name="Imagem 8" descr="Tráfego de carros&#10;&#10;Descrição gerada automaticamente">
            <a:extLst>
              <a:ext uri="{FF2B5EF4-FFF2-40B4-BE49-F238E27FC236}">
                <a16:creationId xmlns:a16="http://schemas.microsoft.com/office/drawing/2014/main" id="{FC098F67-27BF-EEBF-8112-7C1C6AA039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2231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7" name="Imagem 6" descr="Carro e ônibus na rua de uma cidade&#10;&#10;Descrição gerada automaticamente">
            <a:extLst>
              <a:ext uri="{FF2B5EF4-FFF2-40B4-BE49-F238E27FC236}">
                <a16:creationId xmlns:a16="http://schemas.microsoft.com/office/drawing/2014/main" id="{2358F17D-3BE1-1F67-0F95-04704BA796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r="22168" b="-3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1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57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28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Renata Lúcia Magalhães de Oliveira</dc:creator>
  <cp:lastModifiedBy>Renata Lúcia Magalhães de Oliveira</cp:lastModifiedBy>
  <cp:revision>4</cp:revision>
  <dcterms:created xsi:type="dcterms:W3CDTF">2022-05-15T17:47:31Z</dcterms:created>
  <dcterms:modified xsi:type="dcterms:W3CDTF">2022-05-15T20:12:07Z</dcterms:modified>
</cp:coreProperties>
</file>